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49377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89" autoAdjust="0"/>
    <p:restoredTop sz="94660"/>
  </p:normalViewPr>
  <p:slideViewPr>
    <p:cSldViewPr>
      <p:cViewPr>
        <p:scale>
          <a:sx n="200" d="100"/>
          <a:sy n="200" d="100"/>
        </p:scale>
        <p:origin x="-5340" y="-28444"/>
      </p:cViewPr>
      <p:guideLst>
        <p:guide orient="horz" pos="155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39067"/>
            <a:ext cx="7772400" cy="105841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80640"/>
            <a:ext cx="6400800" cy="12618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5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767563"/>
            <a:ext cx="2057400" cy="3145764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767563"/>
            <a:ext cx="6019800" cy="3145764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9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729684"/>
            <a:ext cx="7772400" cy="98069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928338"/>
            <a:ext cx="7772400" cy="108013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6022180"/>
            <a:ext cx="4038600" cy="243321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022180"/>
            <a:ext cx="4038600" cy="243321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393"/>
            <a:ext cx="8229600" cy="822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52814"/>
            <a:ext cx="4040188" cy="4606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59101"/>
            <a:ext cx="4040188" cy="28449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052814"/>
            <a:ext cx="4041775" cy="4606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659101"/>
            <a:ext cx="4041775" cy="28449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4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1965960"/>
            <a:ext cx="3008313" cy="8366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65964"/>
            <a:ext cx="5111750" cy="421424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332724"/>
            <a:ext cx="3008313" cy="33775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564322"/>
            <a:ext cx="5486400" cy="4080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411980"/>
            <a:ext cx="5486400" cy="29626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644836"/>
            <a:ext cx="5486400" cy="57950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77393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1445"/>
            <a:ext cx="8229600" cy="3258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5765728"/>
            <a:ext cx="2133600" cy="2628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C7D9-8D57-4E77-9E9F-6EDBBF6484D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5765728"/>
            <a:ext cx="2895600" cy="2628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765728"/>
            <a:ext cx="2133600" cy="2628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0E19-1AB9-4C04-87D1-47E0C4D6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98907" y="228600"/>
            <a:ext cx="8645093" cy="48667986"/>
            <a:chOff x="498907" y="228600"/>
            <a:chExt cx="8645093" cy="48667986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"/>
            <a:stretch/>
          </p:blipFill>
          <p:spPr bwMode="auto">
            <a:xfrm>
              <a:off x="546476" y="8229600"/>
              <a:ext cx="8582081" cy="821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"/>
            <a:stretch/>
          </p:blipFill>
          <p:spPr bwMode="auto">
            <a:xfrm>
              <a:off x="546476" y="228600"/>
              <a:ext cx="8597524" cy="817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07" y="16306799"/>
              <a:ext cx="8629650" cy="824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"/>
            <a:stretch/>
          </p:blipFill>
          <p:spPr bwMode="auto">
            <a:xfrm>
              <a:off x="498907" y="24384000"/>
              <a:ext cx="8629650" cy="822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"/>
            <a:stretch/>
          </p:blipFill>
          <p:spPr bwMode="auto">
            <a:xfrm>
              <a:off x="498907" y="32461200"/>
              <a:ext cx="8627268" cy="82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" r="-1"/>
            <a:stretch/>
          </p:blipFill>
          <p:spPr bwMode="auto">
            <a:xfrm>
              <a:off x="498907" y="40681273"/>
              <a:ext cx="8622506" cy="821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781800" y="7551684"/>
            <a:ext cx="1942840" cy="12311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i="1" dirty="0"/>
              <a:t>P. </a:t>
            </a:r>
            <a:r>
              <a:rPr lang="en-US" sz="800" i="1" dirty="0" err="1"/>
              <a:t>pseudoyucatanus</a:t>
            </a:r>
            <a:r>
              <a:rPr lang="en-US" sz="800" i="1" dirty="0"/>
              <a:t>=</a:t>
            </a:r>
            <a:r>
              <a:rPr lang="en-US" sz="800" i="1" dirty="0" err="1"/>
              <a:t>mesoamericanus</a:t>
            </a:r>
            <a:r>
              <a:rPr lang="en-US" sz="800" dirty="0"/>
              <a:t> HN587</a:t>
            </a:r>
            <a:endParaRPr lang="en-US" sz="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6000" y="14401800"/>
            <a:ext cx="1030731" cy="12311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i="1" dirty="0" err="1"/>
              <a:t>Subulitermes</a:t>
            </a:r>
            <a:r>
              <a:rPr lang="en-US" sz="800" i="1" dirty="0"/>
              <a:t> </a:t>
            </a:r>
            <a:r>
              <a:rPr lang="en-US" sz="800" i="1" dirty="0" err="1"/>
              <a:t>microsoma</a:t>
            </a:r>
            <a:endParaRPr lang="en-US" sz="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6000" y="16992600"/>
            <a:ext cx="1330492" cy="12311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i="1" dirty="0" err="1"/>
              <a:t>Dihoplotermes</a:t>
            </a:r>
            <a:r>
              <a:rPr lang="en-US" sz="800" i="1" dirty="0"/>
              <a:t> </a:t>
            </a:r>
            <a:r>
              <a:rPr lang="en-US" sz="800" i="1" dirty="0" err="1"/>
              <a:t>inusitatus</a:t>
            </a:r>
            <a:r>
              <a:rPr lang="en-US" sz="800" i="1" dirty="0"/>
              <a:t> </a:t>
            </a:r>
            <a:r>
              <a:rPr lang="en-US" sz="800" dirty="0"/>
              <a:t>PA129</a:t>
            </a:r>
            <a:endParaRPr lang="en-US" sz="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6000" y="18578155"/>
            <a:ext cx="766235" cy="12311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i="1" dirty="0" err="1"/>
              <a:t>Promirotermes</a:t>
            </a:r>
            <a:r>
              <a:rPr lang="en-US" sz="800" i="1" dirty="0"/>
              <a:t> sp.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6046" y="19278599"/>
            <a:ext cx="580287" cy="12311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i="1" dirty="0" err="1"/>
              <a:t>Neoc</a:t>
            </a:r>
            <a:r>
              <a:rPr lang="en-US" sz="800" i="1" dirty="0"/>
              <a:t>. </a:t>
            </a:r>
            <a:r>
              <a:rPr lang="en-US" sz="800" i="1" dirty="0" err="1"/>
              <a:t>opacus</a:t>
            </a:r>
            <a:r>
              <a:rPr lang="en-US" sz="800" i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28438799"/>
            <a:ext cx="1295400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 err="1"/>
              <a:t>Procornitermes</a:t>
            </a:r>
            <a:endParaRPr lang="en-US" sz="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21092" y="28879800"/>
            <a:ext cx="1295400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 err="1"/>
              <a:t>Silv</a:t>
            </a:r>
            <a:r>
              <a:rPr lang="en-US" sz="800" i="1" dirty="0"/>
              <a:t>. </a:t>
            </a:r>
            <a:r>
              <a:rPr lang="en-US" sz="800" i="1" dirty="0" err="1"/>
              <a:t>euamignathus</a:t>
            </a:r>
            <a:r>
              <a:rPr lang="en-US" sz="800" i="1" dirty="0"/>
              <a:t> </a:t>
            </a:r>
            <a:r>
              <a:rPr lang="en-US" sz="800" dirty="0"/>
              <a:t>BO569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6781" y="29154222"/>
            <a:ext cx="998019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 err="1"/>
              <a:t>Silvestri</a:t>
            </a:r>
            <a:r>
              <a:rPr lang="en-US" sz="800" i="1" dirty="0"/>
              <a:t>. </a:t>
            </a:r>
            <a:r>
              <a:rPr lang="en-US" sz="800" i="1" dirty="0" err="1"/>
              <a:t>euamignathus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21091" y="30846354"/>
            <a:ext cx="555241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Ami. </a:t>
            </a:r>
            <a:r>
              <a:rPr lang="en-US" sz="800" i="1" dirty="0" err="1"/>
              <a:t>amifer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6820" y="28041600"/>
            <a:ext cx="896399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 err="1"/>
              <a:t>Procornitermes</a:t>
            </a:r>
            <a:endParaRPr lang="en-US" sz="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96046" y="13944600"/>
            <a:ext cx="839974" cy="12311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i="1" dirty="0" err="1"/>
              <a:t>Subulitermes</a:t>
            </a:r>
            <a:r>
              <a:rPr lang="en-US" sz="800" i="1" dirty="0"/>
              <a:t> </a:t>
            </a:r>
            <a:r>
              <a:rPr lang="en-US" sz="800" i="1" dirty="0" err="1"/>
              <a:t>baileyi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99731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2442" y="152400"/>
            <a:ext cx="8634667" cy="47053022"/>
            <a:chOff x="502441" y="76200"/>
            <a:chExt cx="8634667" cy="4879572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" y="76200"/>
              <a:ext cx="8629650" cy="818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" r="1"/>
            <a:stretch/>
          </p:blipFill>
          <p:spPr bwMode="auto">
            <a:xfrm>
              <a:off x="502442" y="8153398"/>
              <a:ext cx="8629199" cy="822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/>
            <a:stretch/>
          </p:blipFill>
          <p:spPr bwMode="auto">
            <a:xfrm>
              <a:off x="502442" y="16378234"/>
              <a:ext cx="8625142" cy="810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"/>
            <a:stretch/>
          </p:blipFill>
          <p:spPr bwMode="auto">
            <a:xfrm>
              <a:off x="502443" y="24484009"/>
              <a:ext cx="8634665" cy="820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 bwMode="auto">
            <a:xfrm>
              <a:off x="502441" y="32689796"/>
              <a:ext cx="8629651" cy="809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"/>
            <a:stretch/>
          </p:blipFill>
          <p:spPr bwMode="auto">
            <a:xfrm>
              <a:off x="502443" y="40775676"/>
              <a:ext cx="8633962" cy="809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781799" y="12939355"/>
            <a:ext cx="1143001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 err="1"/>
              <a:t>Fringitermes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1" y="15468600"/>
            <a:ext cx="609599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 err="1"/>
              <a:t>Spinositermes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43700" y="19888200"/>
            <a:ext cx="1257300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 err="1"/>
              <a:t>Aparatermes</a:t>
            </a:r>
            <a:r>
              <a:rPr lang="en-US" sz="800" i="1" dirty="0"/>
              <a:t> </a:t>
            </a:r>
            <a:r>
              <a:rPr lang="en-US" sz="800" i="1" dirty="0" err="1"/>
              <a:t>cingulatus</a:t>
            </a:r>
            <a:r>
              <a:rPr lang="en-US" sz="800" i="1" dirty="0"/>
              <a:t>         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47001" y="23393400"/>
            <a:ext cx="568199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D. </a:t>
            </a:r>
            <a:r>
              <a:rPr lang="en-US" sz="800" i="1" dirty="0" err="1"/>
              <a:t>rectatus</a:t>
            </a:r>
            <a:r>
              <a:rPr lang="en-US" sz="800" i="1" dirty="0"/>
              <a:t>         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790801" y="32918400"/>
            <a:ext cx="685800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/>
              <a:t>Apicotermitinae</a:t>
            </a:r>
            <a:r>
              <a:rPr lang="en-US" sz="800" i="1" dirty="0"/>
              <a:t>         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94200" y="33073377"/>
            <a:ext cx="754199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/>
              <a:t>Nasutitermitinae</a:t>
            </a:r>
            <a:r>
              <a:rPr lang="en-US" sz="800" i="1" dirty="0"/>
              <a:t>         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4975800"/>
            <a:ext cx="685799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I. </a:t>
            </a:r>
            <a:r>
              <a:rPr lang="en-US" sz="800" i="1" dirty="0" err="1"/>
              <a:t>platycephalus</a:t>
            </a:r>
            <a:r>
              <a:rPr lang="en-US" sz="800" i="1" dirty="0"/>
              <a:t>         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35098777"/>
            <a:ext cx="762000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I. </a:t>
            </a:r>
            <a:r>
              <a:rPr lang="en-US" sz="800" i="1" dirty="0" err="1"/>
              <a:t>platycephalus</a:t>
            </a:r>
            <a:r>
              <a:rPr lang="en-US" sz="800" i="1" dirty="0"/>
              <a:t>         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4600" y="35661600"/>
            <a:ext cx="544800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I. minim         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8398" y="44958000"/>
            <a:ext cx="621001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C. </a:t>
            </a:r>
            <a:r>
              <a:rPr lang="en-US" sz="800" i="1" dirty="0" err="1"/>
              <a:t>cavifrons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3199" y="45186600"/>
            <a:ext cx="717602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C. </a:t>
            </a:r>
            <a:r>
              <a:rPr lang="en-US" sz="800" i="1" dirty="0" err="1"/>
              <a:t>cavifrons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26098" y="46277155"/>
            <a:ext cx="603302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C. </a:t>
            </a:r>
            <a:r>
              <a:rPr lang="en-US" sz="800" i="1" dirty="0" err="1"/>
              <a:t>cymatifrons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6042296" y="46430621"/>
            <a:ext cx="603302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C. </a:t>
            </a:r>
            <a:r>
              <a:rPr lang="en-US" sz="800" i="1" dirty="0" err="1"/>
              <a:t>cymatifrons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5988294" y="46939200"/>
            <a:ext cx="663304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/>
              <a:t>C. </a:t>
            </a:r>
            <a:r>
              <a:rPr lang="en-US" sz="800" i="1" dirty="0" err="1"/>
              <a:t>verruculosus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18588710"/>
            <a:ext cx="465899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i="1" dirty="0" err="1"/>
              <a:t>thornatus</a:t>
            </a:r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7421099" y="31623000"/>
            <a:ext cx="381000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/>
              <a:t>hispidus</a:t>
            </a:r>
            <a:r>
              <a:rPr lang="en-US" sz="800" i="1" dirty="0"/>
              <a:t>         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7400099" y="31898511"/>
            <a:ext cx="381000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/>
              <a:t>hispidus</a:t>
            </a:r>
            <a:r>
              <a:rPr lang="en-US" sz="800" i="1" dirty="0"/>
              <a:t>         </a:t>
            </a:r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7444198" y="32021733"/>
            <a:ext cx="480602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/>
              <a:t>hispidus</a:t>
            </a:r>
            <a:r>
              <a:rPr lang="en-US" sz="800" i="1" dirty="0"/>
              <a:t>         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7208098" y="32689800"/>
            <a:ext cx="480602" cy="12311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/>
              <a:t>tenebrosus</a:t>
            </a:r>
            <a:r>
              <a:rPr lang="en-US" sz="800" i="1" dirty="0"/>
              <a:t>       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712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304800"/>
            <a:ext cx="8687448" cy="30254800"/>
            <a:chOff x="467825" y="304800"/>
            <a:chExt cx="8687448" cy="31375348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86" y="24655461"/>
              <a:ext cx="8624887" cy="702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7" y="304800"/>
              <a:ext cx="8634413" cy="818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25" y="8491536"/>
              <a:ext cx="8682037" cy="809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/>
            <a:stretch/>
          </p:blipFill>
          <p:spPr bwMode="auto">
            <a:xfrm>
              <a:off x="509587" y="16583024"/>
              <a:ext cx="8634413" cy="807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4267200" y="24655461"/>
              <a:ext cx="1219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096000" y="3657600"/>
            <a:ext cx="490519" cy="12311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i="1" dirty="0"/>
              <a:t>C. </a:t>
            </a:r>
            <a:r>
              <a:rPr lang="en-US" sz="800" i="1" dirty="0" err="1"/>
              <a:t>perfectus</a:t>
            </a:r>
            <a:endParaRPr lang="en-US" sz="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68748" y="4876799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79588" y="4982537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72696" y="5562600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49856" y="5683478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79588" y="5791200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65413" y="5961878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6069600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03213" y="6177322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6324600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49856" y="6477000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68748" y="6627600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06867" y="6747599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68748" y="6858000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29496" y="5127738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10427" y="5280138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05653" y="5387860"/>
            <a:ext cx="47609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endParaRPr lang="en-US" sz="7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86421" y="8753817"/>
            <a:ext cx="458459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costaseca</a:t>
            </a:r>
            <a:endParaRPr lang="en-US" sz="7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83046" y="8915400"/>
            <a:ext cx="458459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costaseca</a:t>
            </a:r>
            <a:endParaRPr lang="en-US" sz="7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67083" y="9033410"/>
            <a:ext cx="458459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costaseca</a:t>
            </a:r>
            <a:endParaRPr lang="en-US" sz="7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16856" y="9166661"/>
            <a:ext cx="458459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costaseca</a:t>
            </a:r>
            <a:endParaRPr lang="en-US" sz="7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91813" y="9318739"/>
            <a:ext cx="458459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costaseca</a:t>
            </a:r>
            <a:endParaRPr lang="en-US" sz="7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99948" y="9463061"/>
            <a:ext cx="458459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costaseca</a:t>
            </a:r>
            <a:endParaRPr lang="en-US" sz="7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15683" y="9569678"/>
            <a:ext cx="458459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costaseca</a:t>
            </a:r>
            <a:endParaRPr lang="en-US" sz="7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09476" y="13888661"/>
            <a:ext cx="61234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Neotermes</a:t>
            </a:r>
            <a:r>
              <a:rPr lang="en-US" sz="700" i="1" dirty="0"/>
              <a:t> </a:t>
            </a:r>
            <a:r>
              <a:rPr lang="en-US" sz="700" i="1" dirty="0" err="1"/>
              <a:t>agilis</a:t>
            </a:r>
            <a:endParaRPr lang="en-US" sz="7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6023003" y="13996383"/>
            <a:ext cx="61234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Neotermes</a:t>
            </a:r>
            <a:r>
              <a:rPr lang="en-US" sz="700" i="1" dirty="0"/>
              <a:t> </a:t>
            </a:r>
            <a:r>
              <a:rPr lang="en-US" sz="700" i="1" dirty="0" err="1"/>
              <a:t>agilis</a:t>
            </a:r>
            <a:endParaRPr lang="en-US" sz="7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58402" y="17765444"/>
            <a:ext cx="836768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Rugitermes</a:t>
            </a:r>
            <a:r>
              <a:rPr lang="en-US" sz="700" i="1" dirty="0"/>
              <a:t> </a:t>
            </a:r>
            <a:r>
              <a:rPr lang="en-US" sz="700" i="1" dirty="0" err="1"/>
              <a:t>rufus</a:t>
            </a:r>
            <a:r>
              <a:rPr lang="en-US" sz="700" i="1" dirty="0"/>
              <a:t> </a:t>
            </a:r>
            <a:r>
              <a:rPr lang="en-US" sz="700" i="1" dirty="0" err="1"/>
              <a:t>n.sp</a:t>
            </a:r>
            <a:r>
              <a:rPr lang="en-US" sz="700" i="1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1813" y="17887200"/>
            <a:ext cx="49212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R. </a:t>
            </a:r>
            <a:r>
              <a:rPr lang="en-US" sz="700" i="1" dirty="0" err="1"/>
              <a:t>rufus</a:t>
            </a:r>
            <a:r>
              <a:rPr lang="en-US" sz="700" i="1" dirty="0"/>
              <a:t> n. sp.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53456" y="18027878"/>
            <a:ext cx="492122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R. </a:t>
            </a:r>
            <a:r>
              <a:rPr lang="en-US" sz="700" i="1" dirty="0" err="1"/>
              <a:t>rufus</a:t>
            </a:r>
            <a:r>
              <a:rPr lang="en-US" sz="700" i="1" dirty="0"/>
              <a:t> n. sp.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50057" y="19256261"/>
            <a:ext cx="583493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R. </a:t>
            </a:r>
            <a:r>
              <a:rPr lang="en-US" sz="700" i="1" dirty="0" err="1"/>
              <a:t>nigritus</a:t>
            </a:r>
            <a:r>
              <a:rPr lang="en-US" sz="700" i="1" dirty="0"/>
              <a:t> n. sp.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65413" y="19363983"/>
            <a:ext cx="583493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R. </a:t>
            </a:r>
            <a:r>
              <a:rPr lang="en-US" sz="700" i="1" dirty="0" err="1"/>
              <a:t>nigritus</a:t>
            </a:r>
            <a:r>
              <a:rPr lang="en-US" sz="700" i="1" dirty="0"/>
              <a:t> n. sp.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5811" y="20071705"/>
            <a:ext cx="58028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R.volcanes</a:t>
            </a:r>
            <a:r>
              <a:rPr lang="en-US" sz="700" i="1" dirty="0"/>
              <a:t> </a:t>
            </a:r>
            <a:r>
              <a:rPr lang="en-US" sz="700" i="1" dirty="0" err="1"/>
              <a:t>n.sp</a:t>
            </a:r>
            <a:r>
              <a:rPr lang="en-US" sz="700" i="1" dirty="0"/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43902" y="20322871"/>
            <a:ext cx="58028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R.volcanes</a:t>
            </a:r>
            <a:r>
              <a:rPr lang="en-US" sz="700" i="1" dirty="0"/>
              <a:t> </a:t>
            </a:r>
            <a:r>
              <a:rPr lang="en-US" sz="700" i="1" dirty="0" err="1"/>
              <a:t>n.sp</a:t>
            </a:r>
            <a:r>
              <a:rPr lang="en-US" sz="700" i="1" dirty="0"/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76601" y="20430593"/>
            <a:ext cx="58028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R.volcanes</a:t>
            </a:r>
            <a:r>
              <a:rPr lang="en-US" sz="700" i="1" dirty="0"/>
              <a:t> </a:t>
            </a:r>
            <a:r>
              <a:rPr lang="en-US" sz="700" i="1" dirty="0" err="1"/>
              <a:t>n.sp</a:t>
            </a:r>
            <a:r>
              <a:rPr lang="en-US" sz="700" i="1" dirty="0"/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20598" y="20582766"/>
            <a:ext cx="58028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R.volcanes</a:t>
            </a:r>
            <a:r>
              <a:rPr lang="en-US" sz="700" i="1" dirty="0"/>
              <a:t> </a:t>
            </a:r>
            <a:r>
              <a:rPr lang="en-US" sz="700" i="1" dirty="0" err="1"/>
              <a:t>n.sp</a:t>
            </a:r>
            <a:r>
              <a:rPr lang="en-US" sz="700" i="1" dirty="0"/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68619" y="20182193"/>
            <a:ext cx="58028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R.volcanes</a:t>
            </a:r>
            <a:r>
              <a:rPr lang="en-US" sz="700" i="1" dirty="0"/>
              <a:t> </a:t>
            </a:r>
            <a:r>
              <a:rPr lang="en-US" sz="700" i="1" dirty="0" err="1"/>
              <a:t>n.sp</a:t>
            </a:r>
            <a:r>
              <a:rPr lang="en-US" sz="700" i="1" dirty="0"/>
              <a:t>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46676" y="22856122"/>
            <a:ext cx="503343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Rugiter</a:t>
            </a:r>
            <a:r>
              <a:rPr lang="en-US" sz="700" i="1" dirty="0"/>
              <a:t>. n. sp.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7001" y="23001966"/>
            <a:ext cx="53219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R. </a:t>
            </a:r>
            <a:r>
              <a:rPr lang="en-US" sz="700" i="1" dirty="0" err="1"/>
              <a:t>aridus</a:t>
            </a:r>
            <a:r>
              <a:rPr lang="en-US" sz="700" i="1" dirty="0"/>
              <a:t> n. sp.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87401" y="23115915"/>
            <a:ext cx="53219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R. </a:t>
            </a:r>
            <a:r>
              <a:rPr lang="en-US" sz="700" i="1" dirty="0" err="1"/>
              <a:t>aridus</a:t>
            </a:r>
            <a:r>
              <a:rPr lang="en-US" sz="700" i="1" dirty="0"/>
              <a:t> n. sp.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32248" y="23252905"/>
            <a:ext cx="53219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R. </a:t>
            </a:r>
            <a:r>
              <a:rPr lang="en-US" sz="700" i="1" dirty="0" err="1"/>
              <a:t>aridus</a:t>
            </a:r>
            <a:r>
              <a:rPr lang="en-US" sz="700" i="1" dirty="0"/>
              <a:t> n. sp.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79587" y="15621000"/>
            <a:ext cx="1083211" cy="10772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 err="1"/>
              <a:t>Glyptotermes</a:t>
            </a:r>
            <a:r>
              <a:rPr lang="en-US" sz="700" i="1" dirty="0"/>
              <a:t> </a:t>
            </a:r>
            <a:r>
              <a:rPr lang="en-US" sz="700" i="1" dirty="0" err="1"/>
              <a:t>tuberifer</a:t>
            </a:r>
            <a:endParaRPr lang="en-US" sz="7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6084400" y="15468600"/>
            <a:ext cx="1078399" cy="10772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 err="1"/>
              <a:t>Glyptotermes</a:t>
            </a:r>
            <a:r>
              <a:rPr lang="en-US" sz="700" i="1" dirty="0"/>
              <a:t> </a:t>
            </a:r>
            <a:r>
              <a:rPr lang="en-US" sz="700" i="1" dirty="0" err="1"/>
              <a:t>tuberifer</a:t>
            </a:r>
            <a:endParaRPr lang="en-US" sz="7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97000" y="15773400"/>
            <a:ext cx="1065800" cy="10772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 err="1"/>
              <a:t>Glyptotermes</a:t>
            </a:r>
            <a:r>
              <a:rPr lang="en-US" sz="700" i="1" dirty="0"/>
              <a:t> </a:t>
            </a:r>
            <a:r>
              <a:rPr lang="en-US" sz="700" i="1" dirty="0" err="1"/>
              <a:t>tuberifer</a:t>
            </a:r>
            <a:endParaRPr lang="en-US" sz="7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6075203" y="15242196"/>
            <a:ext cx="902512" cy="10772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/>
              <a:t>G. </a:t>
            </a:r>
            <a:r>
              <a:rPr lang="en-US" sz="700" i="1" dirty="0" err="1"/>
              <a:t>hickmani</a:t>
            </a:r>
            <a:r>
              <a:rPr lang="en-US" sz="700" i="1" dirty="0"/>
              <a:t> n. sp.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74181" y="15080210"/>
            <a:ext cx="903534" cy="10772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/>
              <a:t>G. </a:t>
            </a:r>
            <a:r>
              <a:rPr lang="en-US" sz="700" i="1" dirty="0" err="1"/>
              <a:t>hickmani</a:t>
            </a:r>
            <a:r>
              <a:rPr lang="en-US" sz="700" i="1" dirty="0"/>
              <a:t> n. sp.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02CAC6A-E109-4180-9E1D-6EE1AD8CB709}"/>
              </a:ext>
            </a:extLst>
          </p:cNvPr>
          <p:cNvSpPr txBox="1"/>
          <p:nvPr/>
        </p:nvSpPr>
        <p:spPr>
          <a:xfrm>
            <a:off x="6094703" y="7277078"/>
            <a:ext cx="488916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Neo. </a:t>
            </a:r>
            <a:r>
              <a:rPr lang="en-US" sz="700" i="1" dirty="0" err="1"/>
              <a:t>wagneri</a:t>
            </a:r>
            <a:endParaRPr lang="en-US" sz="700" i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279164-58DC-4F0A-81E3-2204DB86E835}"/>
              </a:ext>
            </a:extLst>
          </p:cNvPr>
          <p:cNvSpPr txBox="1"/>
          <p:nvPr/>
        </p:nvSpPr>
        <p:spPr>
          <a:xfrm>
            <a:off x="6097603" y="7415695"/>
            <a:ext cx="488916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Neo. </a:t>
            </a:r>
            <a:r>
              <a:rPr lang="en-US" sz="700" i="1" dirty="0" err="1"/>
              <a:t>wagneri</a:t>
            </a:r>
            <a:endParaRPr lang="en-US" sz="700" i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A345C3-7D6D-4FD6-87FB-115F7DEAC0ED}"/>
              </a:ext>
            </a:extLst>
          </p:cNvPr>
          <p:cNvSpPr txBox="1"/>
          <p:nvPr/>
        </p:nvSpPr>
        <p:spPr>
          <a:xfrm>
            <a:off x="6094703" y="7553494"/>
            <a:ext cx="488916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Neo. </a:t>
            </a:r>
            <a:r>
              <a:rPr lang="en-US" sz="700" i="1" dirty="0" err="1"/>
              <a:t>wagneri</a:t>
            </a:r>
            <a:endParaRPr lang="en-US" sz="700" i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F3A679-C33A-4F58-84D4-2F6BBF681CCC}"/>
              </a:ext>
            </a:extLst>
          </p:cNvPr>
          <p:cNvSpPr txBox="1"/>
          <p:nvPr/>
        </p:nvSpPr>
        <p:spPr>
          <a:xfrm>
            <a:off x="6082794" y="7680417"/>
            <a:ext cx="472886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aburiensis</a:t>
            </a:r>
            <a:endParaRPr lang="en-US" sz="700" i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9CF437-14DB-40A1-89E1-06785239E5B5}"/>
              </a:ext>
            </a:extLst>
          </p:cNvPr>
          <p:cNvSpPr txBox="1"/>
          <p:nvPr/>
        </p:nvSpPr>
        <p:spPr>
          <a:xfrm>
            <a:off x="6092733" y="7940212"/>
            <a:ext cx="472886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aburiensis</a:t>
            </a:r>
            <a:endParaRPr lang="en-US" sz="700" i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AC47A2-A47D-4A76-A4EA-F634FA3C1DDC}"/>
              </a:ext>
            </a:extLst>
          </p:cNvPr>
          <p:cNvSpPr txBox="1"/>
          <p:nvPr/>
        </p:nvSpPr>
        <p:spPr>
          <a:xfrm>
            <a:off x="7239000" y="7010400"/>
            <a:ext cx="65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endParaRPr lang="en-US" sz="700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C7A6C5-53CC-45A9-90D5-FAF03FCE5211}"/>
              </a:ext>
            </a:extLst>
          </p:cNvPr>
          <p:cNvCxnSpPr>
            <a:cxnSpLocks/>
          </p:cNvCxnSpPr>
          <p:nvPr/>
        </p:nvCxnSpPr>
        <p:spPr>
          <a:xfrm>
            <a:off x="6126526" y="7848600"/>
            <a:ext cx="655274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E48C01D-6FAD-4374-98E3-F6227B626F09}"/>
              </a:ext>
            </a:extLst>
          </p:cNvPr>
          <p:cNvSpPr txBox="1"/>
          <p:nvPr/>
        </p:nvSpPr>
        <p:spPr>
          <a:xfrm>
            <a:off x="6180796" y="7019754"/>
            <a:ext cx="729367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i="1" dirty="0" err="1"/>
              <a:t>fulvescens</a:t>
            </a:r>
            <a:r>
              <a:rPr lang="en-US" sz="700" i="1" dirty="0"/>
              <a:t> </a:t>
            </a:r>
            <a:r>
              <a:rPr lang="en-US" sz="700" dirty="0"/>
              <a:t>PA408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F4D444-9F1A-4BB6-83F3-9FEF4D4012B7}"/>
              </a:ext>
            </a:extLst>
          </p:cNvPr>
          <p:cNvSpPr txBox="1"/>
          <p:nvPr/>
        </p:nvSpPr>
        <p:spPr>
          <a:xfrm>
            <a:off x="6079600" y="8108157"/>
            <a:ext cx="706925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sp. nr. </a:t>
            </a:r>
            <a:r>
              <a:rPr lang="en-US" sz="700" i="1" dirty="0" err="1"/>
              <a:t>holmgreni</a:t>
            </a:r>
            <a:endParaRPr lang="en-US" sz="700" i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31761F-081F-4EBA-A002-EF001932AEED}"/>
              </a:ext>
            </a:extLst>
          </p:cNvPr>
          <p:cNvSpPr txBox="1"/>
          <p:nvPr/>
        </p:nvSpPr>
        <p:spPr>
          <a:xfrm>
            <a:off x="6180796" y="12264921"/>
            <a:ext cx="408766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dirty="0"/>
              <a:t>n. sp. VZ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0DEC7F2-F346-44FC-A09B-4109694E1E23}"/>
              </a:ext>
            </a:extLst>
          </p:cNvPr>
          <p:cNvSpPr txBox="1"/>
          <p:nvPr/>
        </p:nvSpPr>
        <p:spPr>
          <a:xfrm>
            <a:off x="6174958" y="12417094"/>
            <a:ext cx="408766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dirty="0"/>
              <a:t>n. sp. VZ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5EB4DF-873B-45AF-8039-E40DEFD5ACC7}"/>
              </a:ext>
            </a:extLst>
          </p:cNvPr>
          <p:cNvSpPr txBox="1"/>
          <p:nvPr/>
        </p:nvSpPr>
        <p:spPr>
          <a:xfrm>
            <a:off x="6170337" y="12553592"/>
            <a:ext cx="408766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dirty="0"/>
              <a:t>n. sp. VZ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CDD5B6-BD68-4A13-8BEF-8996F8A2A13F}"/>
              </a:ext>
            </a:extLst>
          </p:cNvPr>
          <p:cNvSpPr txBox="1"/>
          <p:nvPr/>
        </p:nvSpPr>
        <p:spPr>
          <a:xfrm>
            <a:off x="6184002" y="12683488"/>
            <a:ext cx="402354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dirty="0"/>
              <a:t>n. sp. TT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526677-624F-4CD9-8B4A-7F1C9FA66DE8}"/>
              </a:ext>
            </a:extLst>
          </p:cNvPr>
          <p:cNvSpPr txBox="1"/>
          <p:nvPr/>
        </p:nvSpPr>
        <p:spPr>
          <a:xfrm>
            <a:off x="6170337" y="12826807"/>
            <a:ext cx="402354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dirty="0"/>
              <a:t>n. sp. TT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8C608-44DA-430A-909A-926A6E0AFA42}"/>
              </a:ext>
            </a:extLst>
          </p:cNvPr>
          <p:cNvSpPr txBox="1"/>
          <p:nvPr/>
        </p:nvSpPr>
        <p:spPr>
          <a:xfrm>
            <a:off x="6173543" y="12959817"/>
            <a:ext cx="402354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dirty="0"/>
              <a:t>n. sp. TT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05C048C-FCD2-48FA-9B66-B53661E2D18C}"/>
              </a:ext>
            </a:extLst>
          </p:cNvPr>
          <p:cNvSpPr txBox="1"/>
          <p:nvPr/>
        </p:nvSpPr>
        <p:spPr>
          <a:xfrm>
            <a:off x="6153326" y="13086600"/>
            <a:ext cx="402354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dirty="0"/>
              <a:t>n. sp. TT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6DFE275-0787-43EA-8D6A-11B3F97A949F}"/>
              </a:ext>
            </a:extLst>
          </p:cNvPr>
          <p:cNvSpPr txBox="1"/>
          <p:nvPr/>
        </p:nvSpPr>
        <p:spPr>
          <a:xfrm>
            <a:off x="6161922" y="13214122"/>
            <a:ext cx="402354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/>
              <a:t>N. </a:t>
            </a:r>
            <a:r>
              <a:rPr lang="en-US" sz="700" dirty="0"/>
              <a:t>n. sp. TT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786266-054C-4817-BE35-560D7A26E350}"/>
              </a:ext>
            </a:extLst>
          </p:cNvPr>
          <p:cNvCxnSpPr>
            <a:cxnSpLocks/>
          </p:cNvCxnSpPr>
          <p:nvPr/>
        </p:nvCxnSpPr>
        <p:spPr>
          <a:xfrm>
            <a:off x="6170337" y="28117800"/>
            <a:ext cx="992461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9925A3-5E5B-5B09-393E-064DB524FE49}"/>
              </a:ext>
            </a:extLst>
          </p:cNvPr>
          <p:cNvSpPr txBox="1"/>
          <p:nvPr/>
        </p:nvSpPr>
        <p:spPr>
          <a:xfrm>
            <a:off x="6161922" y="25125674"/>
            <a:ext cx="923330" cy="107722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700" i="1" dirty="0" err="1"/>
              <a:t>Roisinitermes</a:t>
            </a:r>
            <a:r>
              <a:rPr lang="en-US" sz="700" i="1" dirty="0"/>
              <a:t> </a:t>
            </a:r>
            <a:r>
              <a:rPr lang="en-US" sz="700" i="1" dirty="0" err="1"/>
              <a:t>ebogoensis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33712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346</Words>
  <Application>Microsoft Office PowerPoint</Application>
  <PresentationFormat>Custom</PresentationFormat>
  <Paragraphs>91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Scheffrahn,Rudolf H</dc:creator>
  <cp:lastModifiedBy>Scheffrahn,Rudolf H</cp:lastModifiedBy>
  <cp:revision>46</cp:revision>
  <dcterms:created xsi:type="dcterms:W3CDTF">2019-11-14T13:17:58Z</dcterms:created>
  <dcterms:modified xsi:type="dcterms:W3CDTF">2023-04-20T10:25:09Z</dcterms:modified>
</cp:coreProperties>
</file>